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6636-661C-D2A4-FDEA-B8D6A78F4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EDA4B-FF6A-AFF6-F40B-85DA048B9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2C43D-B58E-2E1F-8287-2453543C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D33A6-D88B-FEF2-03A6-C5B398F6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2EBC-FCE1-19CE-F99A-57950054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F7C5-AE67-54BE-7C6F-613BD0DB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7654A-3FFE-F8E7-F182-E3F55FAC1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9539-BA00-B0DB-61DA-473EE58B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86C03-1304-E869-6889-29A64F43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E9EE-2093-924B-97DA-69A1E8D9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6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7CCCD-457F-008E-4321-F9DCBDA92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50687-8848-C9B7-E2DF-66F1D639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ADB4D-BEB6-2D6E-927E-4E3789CF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189F-6ABA-D7F6-A80E-39CC7130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D88BC-6E8E-B8C5-B0FB-D33F7EE4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0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BF826-4248-614D-8789-FA3E8FEC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2E868-CC8D-771C-1DC0-9E9CB1B99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90A5F-56BB-30EF-EA34-555AABF2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38C8B-A35F-9625-9886-1813CD30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D732A-BF82-FC02-C769-83182EA1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53F2-5EB2-8C67-D425-97DEC3B6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5D11D-7239-ADDE-7DA6-8D245B89A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F471B-3961-188A-1401-EAA7BB18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29496-D2F2-F1C9-2CAF-B2EE4F6D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58647-0E93-AA1F-FDE8-CE53FE9A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A7D8-1FF6-6901-96A7-34BCEB3F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CFCD8-391D-8035-F094-384C4BCF7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28165-435D-6FC9-8E64-93B0230F0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7D5D8-BED0-ECB3-036B-B2B52288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3DDE5-1571-057B-5F51-91E25976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D724A-4179-5E1D-9199-A0DC1276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D2AD-3F1A-1391-F953-C3576F94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799DB-E1F5-ED10-6437-F5B5EEBBD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41FC7-45EF-7E63-31B7-7B47A2672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4DCBF-70B7-E6F1-63CE-C39E55654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FFCA5-8169-097A-7F9D-6CAC2D958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53862-F240-3039-DC5B-EAA32F14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380247-6943-B6CE-7229-CD33DA14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34D43-8899-87EB-1D4A-AB1AC508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8DAC-A30A-0EA2-8C18-3CA020D2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A02DA-CACB-63DF-226B-335D4DF0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D010B-6EFB-CE41-EA32-4C031847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81246-5263-9EC5-87BC-8AB0C92A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8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CE5F4-191D-ABC6-8216-23EAC14D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6F6DE-27CC-18F8-558F-50747E7D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1F2B-FB0A-5735-FED2-5C2D48CD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1038-A74F-6BDB-C44C-B6BB5A1B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4BB7B-3BEF-A106-25B1-23D63F6BC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CE286-5993-324D-EC51-52A9C2244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E26BD-BC90-ACDF-C0AF-9C9D83B8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1026-728F-55E9-8C76-3B85A56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58852-A147-52BE-7482-3F1DC66B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7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0A48-E7DE-1AA1-D3CF-CBF4D2D3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C925A-C695-20A3-032E-92E5803BE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11B8E-A49F-D285-9CFD-725B24FA7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18FEA-27CF-6141-EDDD-1F099C16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6CE48-C274-EEE7-65D8-7249367C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70F99-2A1D-39E4-D2CD-FD430C51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58D201-0265-8C78-E6B7-42C85D0F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90655-1830-A1C1-DD23-8FD7F3EB4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DA32-EF8A-D20D-CE73-9D6FEBC85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BFB04-68B4-4E45-811D-3B8F1FC78591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8E1FA-1A57-F9D7-6DC0-281A38F9F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981C5-92BC-F5C4-6751-499FB9C83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DDD85-5F3A-49B6-BB62-632D24D9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0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001C-9E66-A577-FEDB-8DD95011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B8D5A-CEAA-7AF6-9298-BCEBFD3B1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jennifer@sciencemanagers.com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C73BE-E64B-010C-8AA7-ABC54ED94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9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ed-038126EF-DA8F-4911-A640-A9678A86EB3E">
            <a:extLst>
              <a:ext uri="{FF2B5EF4-FFF2-40B4-BE49-F238E27FC236}">
                <a16:creationId xmlns:a16="http://schemas.microsoft.com/office/drawing/2014/main" id="{C54D9A35-209F-06A4-1D9D-44264E495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ed-68399E58-8F53-4D3C-BC3E-44B4086B09F8">
            <a:extLst>
              <a:ext uri="{FF2B5EF4-FFF2-40B4-BE49-F238E27FC236}">
                <a16:creationId xmlns:a16="http://schemas.microsoft.com/office/drawing/2014/main" id="{FB376FA1-B364-D838-F5B8-B0A3B4928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8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ed-DB30C294-55FC-4CD8-B8BF-46379C383C24">
            <a:extLst>
              <a:ext uri="{FF2B5EF4-FFF2-40B4-BE49-F238E27FC236}">
                <a16:creationId xmlns:a16="http://schemas.microsoft.com/office/drawing/2014/main" id="{D698BD86-3D9A-1E5D-191C-07EE8BAE4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3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-ASMS Winter Conf Group Photo_Cropped">
            <a:extLst>
              <a:ext uri="{FF2B5EF4-FFF2-40B4-BE49-F238E27FC236}">
                <a16:creationId xmlns:a16="http://schemas.microsoft.com/office/drawing/2014/main" id="{6007771D-8BCE-D681-CB1C-1944C6E43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0"/>
            <a:ext cx="9431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7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-Meow Wolf Madness">
            <a:extLst>
              <a:ext uri="{FF2B5EF4-FFF2-40B4-BE49-F238E27FC236}">
                <a16:creationId xmlns:a16="http://schemas.microsoft.com/office/drawing/2014/main" id="{BC1AD5EC-C23F-066A-978F-FF7A48E2A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47">
            <a:extLst>
              <a:ext uri="{FF2B5EF4-FFF2-40B4-BE49-F238E27FC236}">
                <a16:creationId xmlns:a16="http://schemas.microsoft.com/office/drawing/2014/main" id="{27F27DC9-6C5B-E1E8-7DB8-D74FD7183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48">
            <a:extLst>
              <a:ext uri="{FF2B5EF4-FFF2-40B4-BE49-F238E27FC236}">
                <a16:creationId xmlns:a16="http://schemas.microsoft.com/office/drawing/2014/main" id="{AE8E9A36-6C99-7C52-8FEE-380F823F9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49">
            <a:extLst>
              <a:ext uri="{FF2B5EF4-FFF2-40B4-BE49-F238E27FC236}">
                <a16:creationId xmlns:a16="http://schemas.microsoft.com/office/drawing/2014/main" id="{004504B0-83E8-F7F1-E975-AF531B925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XL_20260131_232829997.PORTRAIT">
            <a:extLst>
              <a:ext uri="{FF2B5EF4-FFF2-40B4-BE49-F238E27FC236}">
                <a16:creationId xmlns:a16="http://schemas.microsoft.com/office/drawing/2014/main" id="{061B548B-0319-CC43-542D-5DB09F46E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0"/>
            <a:ext cx="910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5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ed-1E241E7D-F001-4192-B661-958675B09CC7">
            <a:extLst>
              <a:ext uri="{FF2B5EF4-FFF2-40B4-BE49-F238E27FC236}">
                <a16:creationId xmlns:a16="http://schemas.microsoft.com/office/drawing/2014/main" id="{7E13F570-F44C-984C-23AC-82362598C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3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ed-9C2D8235-9536-4812-B2B2-AA3E797A73DD">
            <a:extLst>
              <a:ext uri="{FF2B5EF4-FFF2-40B4-BE49-F238E27FC236}">
                <a16:creationId xmlns:a16="http://schemas.microsoft.com/office/drawing/2014/main" id="{B7DD8DB7-00AF-9494-E69B-BA6A77600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3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0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7DE97FAA0F440AA579D00CBA8BBF0" ma:contentTypeVersion="13" ma:contentTypeDescription="Create a new document." ma:contentTypeScope="" ma:versionID="ffa83aa1d915af4e4f9ab678ddbec749">
  <xsd:schema xmlns:xsd="http://www.w3.org/2001/XMLSchema" xmlns:xs="http://www.w3.org/2001/XMLSchema" xmlns:p="http://schemas.microsoft.com/office/2006/metadata/properties" xmlns:ns2="447c5d12-d253-466c-8080-8e3cfa77dd1d" xmlns:ns3="6e38870f-be96-485e-be7e-211798d5f6ff" targetNamespace="http://schemas.microsoft.com/office/2006/metadata/properties" ma:root="true" ma:fieldsID="8f98a198c829684a84f5b8666689ff5e" ns2:_="" ns3:_="">
    <xsd:import namespace="447c5d12-d253-466c-8080-8e3cfa77dd1d"/>
    <xsd:import namespace="6e38870f-be96-485e-be7e-211798d5f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c5d12-d253-466c-8080-8e3cfa77dd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6465e7c-6536-4677-a4ee-9358e0993d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8870f-be96-485e-be7e-211798d5f6f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2c12440-5ae8-4ae0-a13e-7bce11ee940a}" ma:internalName="TaxCatchAll" ma:showField="CatchAllData" ma:web="6e38870f-be96-485e-be7e-211798d5f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38870f-be96-485e-be7e-211798d5f6ff" xsi:nil="true"/>
    <lcf76f155ced4ddcb4097134ff3c332f xmlns="447c5d12-d253-466c-8080-8e3cfa77dd1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F84850-E8D0-4A11-ABBD-6B0398DEF247}"/>
</file>

<file path=customXml/itemProps2.xml><?xml version="1.0" encoding="utf-8"?>
<ds:datastoreItem xmlns:ds="http://schemas.openxmlformats.org/officeDocument/2006/customXml" ds:itemID="{62DA597C-FF6F-40B6-ADAB-61505572AAB1}"/>
</file>

<file path=customXml/itemProps3.xml><?xml version="1.0" encoding="utf-8"?>
<ds:datastoreItem xmlns:ds="http://schemas.openxmlformats.org/officeDocument/2006/customXml" ds:itemID="{ADB47B38-746F-44AD-ACB9-71082599E782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jennifer@sciencemanagers.com</dc:creator>
  <cp:lastModifiedBy>jennifer@sciencemanagers.com</cp:lastModifiedBy>
  <cp:revision>1</cp:revision>
  <dcterms:created xsi:type="dcterms:W3CDTF">2026-02-01T18:42:54Z</dcterms:created>
  <dcterms:modified xsi:type="dcterms:W3CDTF">2026-02-01T18:48:15Z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0x01010009B7DE97FAA0F440AA579D00CBA8BBF0</vt:lpwstr>
  </property>
</Properties>
</file>