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7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6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9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4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8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7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1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1469" y="6400801"/>
            <a:ext cx="2844800" cy="365125"/>
          </a:xfrm>
          <a:prstGeom prst="rect">
            <a:avLst/>
          </a:prstGeom>
        </p:spPr>
        <p:txBody>
          <a:bodyPr/>
          <a:lstStyle/>
          <a:p>
            <a:fld id="{CBE3483C-D5BA-D642-B416-5EC719CFBA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33E0-8301-E146-B6B5-097C9DB7461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1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1468" y="228600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468" y="1371601"/>
            <a:ext cx="982950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8574" y="63246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2D233E0-8301-E146-B6B5-097C9DB746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65" y="4427"/>
            <a:ext cx="12173066" cy="684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507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Watson</dc:creator>
  <cp:lastModifiedBy>Jennifer Watson</cp:lastModifiedBy>
  <cp:revision>1</cp:revision>
  <dcterms:created xsi:type="dcterms:W3CDTF">2024-07-25T15:35:18Z</dcterms:created>
  <dcterms:modified xsi:type="dcterms:W3CDTF">2024-07-25T15:35:56Z</dcterms:modified>
</cp:coreProperties>
</file>