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4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7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9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3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4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3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1468" y="228600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468" y="1371601"/>
            <a:ext cx="98295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8574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D233E0-8301-E146-B6B5-097C9DB74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3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" y="4427"/>
            <a:ext cx="12173068" cy="68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887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Watson</dc:creator>
  <cp:lastModifiedBy>Jennifer Watson</cp:lastModifiedBy>
  <cp:revision>1</cp:revision>
  <dcterms:created xsi:type="dcterms:W3CDTF">2024-07-25T15:37:15Z</dcterms:created>
  <dcterms:modified xsi:type="dcterms:W3CDTF">2024-07-25T15:37:54Z</dcterms:modified>
</cp:coreProperties>
</file>